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88" r:id="rId3"/>
    <p:sldId id="289" r:id="rId4"/>
    <p:sldId id="291" r:id="rId5"/>
    <p:sldId id="293" r:id="rId6"/>
    <p:sldId id="294" r:id="rId7"/>
    <p:sldId id="290" r:id="rId8"/>
    <p:sldId id="284" r:id="rId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4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0E86C-C0C8-4E74-AF3A-07D0E9691AA4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D9603-A2AE-4A38-B778-3486E6C565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2031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109F7B-25B5-4FAA-9487-3C36B1A0A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B914E46-BA6C-4954-988C-BA08E60DDB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F6A3BCD-71B4-42F0-84DD-D7731B5BD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661C-FC17-4373-8B0B-988643F42534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504C85B-6D57-406B-B07A-1098D549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034363-6F1C-40E5-8B55-18712BA20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F2AC-FEBC-48C5-96A8-6910C111D7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4233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B92592-E8E6-414A-A143-3E48FC931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F1B4EA1-745D-4CDB-B917-869DF6042F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1270687-2558-4091-A588-D43829EB5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661C-FC17-4373-8B0B-988643F42534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9485C32-97DE-456F-B2EE-30517569F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17E9C83-D65A-4BCF-B5D0-119DFA78D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F2AC-FEBC-48C5-96A8-6910C111D7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5838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5148D8D-CA80-43E4-92AC-CAAB5D6DF2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283D3C4-ABBC-4CC9-8AA5-085B516883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40A82CE-AF83-4406-9DCD-262A22D65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661C-FC17-4373-8B0B-988643F42534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CFCE771-C013-487A-8BE3-124A42EDC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1FA554-6455-436C-9582-1906CBC8B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F2AC-FEBC-48C5-96A8-6910C111D7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3492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E745B1-429E-4445-AFCB-37CCB839C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90AD2D-C4A9-45B3-B2BE-41BB8B5AD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A61EC38-0433-45CC-948A-1B79604AB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661C-FC17-4373-8B0B-988643F42534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04D6721-D111-45EB-BB43-CBF3CABE4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3BDA06E-EEB3-4664-9BF5-56370986C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F2AC-FEBC-48C5-96A8-6910C111D7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334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92E441-2A7B-45ED-8AA5-C912499A6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6AD93E8-4897-4BDD-B810-DCD938A6F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D6DB3AA-2E43-45EA-89FD-32430AB8B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661C-FC17-4373-8B0B-988643F42534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B68901A-8B4C-44B8-BF07-DBFEFA284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D82E6D8-A478-456E-85B4-0D3B88607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F2AC-FEBC-48C5-96A8-6910C111D7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9977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317C99-ECF8-4E18-8B44-13E6D96B6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A3EE34D-E304-4F31-AC43-0DDFCD6D3B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CB15909-F2D0-482A-878E-EB2A09EE89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89D00E0-3D5E-42C3-A3AE-3638DC687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661C-FC17-4373-8B0B-988643F42534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158A37F-7DBC-42F2-9D4C-43FFCDE7A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C68A3A3-C2F6-4B16-A8A5-31B1FAD6A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F2AC-FEBC-48C5-96A8-6910C111D7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4610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46D7EE-8A19-44E4-A5AB-B2FC02869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CAAD760-9241-48CE-9BC0-AEA4F15A5A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6C2572A-BC11-4F86-B210-0B6E409F2F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576E60D-BBC6-49E9-B430-7E4262AFF6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F3D5CA0-7393-4274-A798-A91E69C886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EB08B62-A90B-49D6-9226-00B709893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661C-FC17-4373-8B0B-988643F42534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E4C4B72-CF78-4FF0-B1C8-F94C9C6CA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27AC0A5-4B74-43C2-A90E-180B542CA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F2AC-FEBC-48C5-96A8-6910C111D7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6241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DC7683-8D66-46FD-AE33-F9D904905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059DFA0-F482-48C6-BE7D-0F9432976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661C-FC17-4373-8B0B-988643F42534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552FACE-F6FA-4465-9027-144F3006A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AF911CD-4804-4891-852C-2FE3E8BC8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F2AC-FEBC-48C5-96A8-6910C111D7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7269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4E24B41-B943-4AB2-BCF9-146EC27F0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661C-FC17-4373-8B0B-988643F42534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60055DB-86D0-481D-9937-373840B31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8A5138C-D2C7-45EF-B3AE-52E4C8CA8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F2AC-FEBC-48C5-96A8-6910C111D7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9976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C96553-7AE1-44CC-97DE-5B5932108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02040C-60F0-4394-88EB-9BCCC5A53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754B410-CB88-440D-9674-AD703D75FB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3C4262E-EB92-4D91-A332-D8445F4B5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661C-FC17-4373-8B0B-988643F42534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7853CED-8D90-43F0-9538-D2725F246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63AB135-E882-4900-B7B0-6653B27DA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F2AC-FEBC-48C5-96A8-6910C111D7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2699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3F050B-0FDD-4E08-BB47-DFAC3910B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5C43A5B-C9BC-42CC-A773-9EDAA9B68D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9E8CBE5-CE62-4EB5-B626-24824EA3F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4851236-9A23-441F-9ADA-A1E9F8561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661C-FC17-4373-8B0B-988643F42534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05E2FA8-EEEB-46AB-9159-27EB94C92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0FB16F2-8BBC-407D-86C8-6B9E974E9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F2AC-FEBC-48C5-96A8-6910C111D7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1833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8084E81-501D-4C62-91C2-136B6932E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C5E7F3B-879D-4A0C-A375-577264C0F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083ABAE-3E56-4E68-A426-3A1FB658A8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A661C-FC17-4373-8B0B-988643F42534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EE21EA3-9C39-48DA-8F7A-7E126A5F7C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D15412E-8E04-4207-9A00-62B6D95BE3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8F2AC-FEBC-48C5-96A8-6910C111D7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4202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58B497-A721-41E1-A907-89EB607238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2312" y="1244282"/>
            <a:ext cx="10247376" cy="2112264"/>
          </a:xfrm>
        </p:spPr>
        <p:txBody>
          <a:bodyPr>
            <a:normAutofit/>
          </a:bodyPr>
          <a:lstStyle/>
          <a:p>
            <a:r>
              <a:rPr kumimoji="1" lang="en-US" altLang="ja-JP" sz="4000" dirty="0"/>
              <a:t>3</a:t>
            </a:r>
            <a:r>
              <a:rPr kumimoji="1" lang="ja-JP" altLang="en-US" sz="4000" dirty="0"/>
              <a:t>種</a:t>
            </a:r>
            <a:r>
              <a:rPr kumimoji="1" lang="en-US" altLang="ja-JP" sz="4000" dirty="0"/>
              <a:t>-1day</a:t>
            </a:r>
            <a:r>
              <a:rPr kumimoji="1" lang="ja-JP" altLang="en-US" sz="4000" dirty="0"/>
              <a:t>フットサルリーグ </a:t>
            </a:r>
            <a:r>
              <a:rPr kumimoji="1" lang="en-US" altLang="ja-JP" sz="4000" dirty="0"/>
              <a:t>Vol.2</a:t>
            </a:r>
            <a:br>
              <a:rPr kumimoji="1" lang="en-US" altLang="ja-JP" sz="4000" dirty="0"/>
            </a:br>
            <a:r>
              <a:rPr kumimoji="1" lang="ja-JP" altLang="en-US" sz="4000" dirty="0"/>
              <a:t>事業</a:t>
            </a:r>
            <a:r>
              <a:rPr kumimoji="1" lang="ja-JP" altLang="en-US" sz="4400" dirty="0"/>
              <a:t>報告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5573A05-40FD-4E28-8F42-2744355DD0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kumimoji="1" lang="en-US" altLang="ja-JP" dirty="0"/>
          </a:p>
          <a:p>
            <a:r>
              <a:rPr lang="en-US" altLang="ja-JP" dirty="0">
                <a:solidFill>
                  <a:schemeClr val="bg1"/>
                </a:solidFill>
              </a:rPr>
              <a:t>2022</a:t>
            </a:r>
            <a:r>
              <a:rPr lang="ja-JP" altLang="en-US" dirty="0">
                <a:solidFill>
                  <a:schemeClr val="bg1"/>
                </a:solidFill>
              </a:rPr>
              <a:t>年</a:t>
            </a:r>
            <a:r>
              <a:rPr lang="en-US" altLang="ja-JP" dirty="0">
                <a:solidFill>
                  <a:schemeClr val="bg1"/>
                </a:solidFill>
              </a:rPr>
              <a:t>5</a:t>
            </a:r>
            <a:r>
              <a:rPr lang="ja-JP" altLang="en-US" dirty="0">
                <a:solidFill>
                  <a:schemeClr val="bg1"/>
                </a:solidFill>
              </a:rPr>
              <a:t>月</a:t>
            </a:r>
            <a:r>
              <a:rPr lang="en-US" altLang="ja-JP" dirty="0">
                <a:solidFill>
                  <a:schemeClr val="bg1"/>
                </a:solidFill>
              </a:rPr>
              <a:t>21</a:t>
            </a:r>
            <a:r>
              <a:rPr lang="ja-JP" altLang="en-US" dirty="0">
                <a:solidFill>
                  <a:schemeClr val="bg1"/>
                </a:solidFill>
              </a:rPr>
              <a:t>日（土）　で愛ドーム</a:t>
            </a:r>
            <a:endParaRPr lang="en-US" altLang="ja-JP" dirty="0">
              <a:solidFill>
                <a:schemeClr val="bg1"/>
              </a:solidFill>
            </a:endParaRPr>
          </a:p>
          <a:p>
            <a:r>
              <a:rPr kumimoji="1" lang="en-US" altLang="ja-JP" dirty="0"/>
              <a:t>2024</a:t>
            </a:r>
            <a:r>
              <a:rPr kumimoji="1" lang="ja-JP" altLang="en-US" dirty="0"/>
              <a:t>年</a:t>
            </a:r>
            <a:r>
              <a:rPr kumimoji="1" lang="en-US" altLang="ja-JP" dirty="0"/>
              <a:t>1</a:t>
            </a:r>
            <a:r>
              <a:rPr kumimoji="1" lang="ja-JP" altLang="en-US" dirty="0"/>
              <a:t>月</a:t>
            </a:r>
            <a:r>
              <a:rPr kumimoji="1" lang="en-US" altLang="ja-JP" dirty="0"/>
              <a:t>7</a:t>
            </a:r>
            <a:r>
              <a:rPr kumimoji="1" lang="ja-JP" altLang="en-US" dirty="0"/>
              <a:t>日（日）　</a:t>
            </a:r>
            <a:r>
              <a:rPr kumimoji="1" lang="en-US" altLang="ja-JP" dirty="0"/>
              <a:t>OKB</a:t>
            </a:r>
            <a:r>
              <a:rPr kumimoji="1" lang="ja-JP" altLang="en-US" dirty="0"/>
              <a:t>ぎふ清流アリーナ</a:t>
            </a:r>
          </a:p>
        </p:txBody>
      </p:sp>
    </p:spTree>
    <p:extLst>
      <p:ext uri="{BB962C8B-B14F-4D97-AF65-F5344CB8AC3E}">
        <p14:creationId xmlns:p14="http://schemas.microsoft.com/office/powerpoint/2010/main" val="3046062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E1245-FF62-3F4E-0E3D-69E79305D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4305BD-1D15-E85F-11A0-76D16120A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94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dirty="0"/>
              <a:t>3</a:t>
            </a:r>
            <a:r>
              <a:rPr kumimoji="1" lang="ja-JP" altLang="en-US" dirty="0"/>
              <a:t>種</a:t>
            </a:r>
            <a:r>
              <a:rPr kumimoji="1" lang="en-US" altLang="ja-JP" dirty="0"/>
              <a:t>-1day</a:t>
            </a:r>
            <a:r>
              <a:rPr kumimoji="1" lang="ja-JP" altLang="en-US" dirty="0"/>
              <a:t>フットサルリーグ </a:t>
            </a:r>
            <a:r>
              <a:rPr kumimoji="1" lang="en-US" altLang="ja-JP" dirty="0"/>
              <a:t>Vol.2</a:t>
            </a:r>
            <a:endParaRPr kumimoji="1" lang="ja-JP" altLang="en-US" sz="3200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B01FFE4-5C14-80B8-8B99-0D308C4B1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056" y="1361504"/>
            <a:ext cx="9579888" cy="539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737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429D91-BB7B-E49C-354C-D06E4EBD0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4048BF-F7B9-AE25-F7E7-AED9AF79F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94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dirty="0"/>
              <a:t>3</a:t>
            </a:r>
            <a:r>
              <a:rPr kumimoji="1" lang="ja-JP" altLang="en-US" dirty="0"/>
              <a:t>種</a:t>
            </a:r>
            <a:r>
              <a:rPr kumimoji="1" lang="en-US" altLang="ja-JP" dirty="0"/>
              <a:t>-1day</a:t>
            </a:r>
            <a:r>
              <a:rPr kumimoji="1" lang="ja-JP" altLang="en-US" dirty="0"/>
              <a:t>フットサルリーグ </a:t>
            </a:r>
            <a:r>
              <a:rPr kumimoji="1" lang="en-US" altLang="ja-JP" dirty="0"/>
              <a:t>Vol.2</a:t>
            </a:r>
            <a:endParaRPr kumimoji="1" lang="ja-JP" altLang="en-US" sz="32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6BB6651-C059-723D-22ED-6E7F910B3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167" y="1443204"/>
            <a:ext cx="9557666" cy="537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107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02C508-6826-001F-B729-827AD4CACC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F93131-7168-8216-77CC-B3C986707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94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dirty="0"/>
              <a:t>3</a:t>
            </a:r>
            <a:r>
              <a:rPr kumimoji="1" lang="ja-JP" altLang="en-US" dirty="0"/>
              <a:t>種</a:t>
            </a:r>
            <a:r>
              <a:rPr kumimoji="1" lang="en-US" altLang="ja-JP" dirty="0"/>
              <a:t>-1day</a:t>
            </a:r>
            <a:r>
              <a:rPr kumimoji="1" lang="ja-JP" altLang="en-US" dirty="0"/>
              <a:t>フットサルリーグ </a:t>
            </a:r>
            <a:r>
              <a:rPr kumimoji="1" lang="en-US" altLang="ja-JP" dirty="0"/>
              <a:t>Vol.2</a:t>
            </a:r>
            <a:endParaRPr kumimoji="1" lang="ja-JP" altLang="en-US" sz="32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AE23831-226A-545D-ACAE-EF9039F4B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167" y="1361504"/>
            <a:ext cx="9557666" cy="537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958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1B9B32-D51B-2198-0DB8-8FA465F378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60F95F-319B-DEED-31C5-13B8ED269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94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dirty="0"/>
              <a:t>3</a:t>
            </a:r>
            <a:r>
              <a:rPr kumimoji="1" lang="ja-JP" altLang="en-US" dirty="0"/>
              <a:t>種</a:t>
            </a:r>
            <a:r>
              <a:rPr kumimoji="1" lang="en-US" altLang="ja-JP" dirty="0"/>
              <a:t>-1day</a:t>
            </a:r>
            <a:r>
              <a:rPr kumimoji="1" lang="ja-JP" altLang="en-US" dirty="0"/>
              <a:t>フットサルリーグ </a:t>
            </a:r>
            <a:r>
              <a:rPr kumimoji="1" lang="en-US" altLang="ja-JP" dirty="0"/>
              <a:t>Vol.2</a:t>
            </a:r>
            <a:endParaRPr kumimoji="1" lang="ja-JP" altLang="en-US" sz="3200" dirty="0"/>
          </a:p>
        </p:txBody>
      </p:sp>
      <p:pic>
        <p:nvPicPr>
          <p:cNvPr id="3" name="コンテンツ プレースホルダー 4">
            <a:extLst>
              <a:ext uri="{FF2B5EF4-FFF2-40B4-BE49-F238E27FC236}">
                <a16:creationId xmlns:a16="http://schemas.microsoft.com/office/drawing/2014/main" id="{7C22531D-016A-3DB3-F69B-C0F023E42F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167" y="1361504"/>
            <a:ext cx="9557666" cy="5378856"/>
          </a:xfrm>
        </p:spPr>
      </p:pic>
    </p:spTree>
    <p:extLst>
      <p:ext uri="{BB962C8B-B14F-4D97-AF65-F5344CB8AC3E}">
        <p14:creationId xmlns:p14="http://schemas.microsoft.com/office/powerpoint/2010/main" val="807943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9C3194-21D9-2851-DF79-D93540386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25C0AA-98EE-933A-59D7-55978BDCF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94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dirty="0"/>
              <a:t>3</a:t>
            </a:r>
            <a:r>
              <a:rPr kumimoji="1" lang="ja-JP" altLang="en-US" dirty="0"/>
              <a:t>種</a:t>
            </a:r>
            <a:r>
              <a:rPr kumimoji="1" lang="en-US" altLang="ja-JP" dirty="0"/>
              <a:t>-1day</a:t>
            </a:r>
            <a:r>
              <a:rPr kumimoji="1" lang="ja-JP" altLang="en-US" dirty="0"/>
              <a:t>フットサルリーグ </a:t>
            </a:r>
            <a:r>
              <a:rPr kumimoji="1" lang="en-US" altLang="ja-JP" dirty="0"/>
              <a:t>Vol.2</a:t>
            </a:r>
            <a:endParaRPr kumimoji="1" lang="ja-JP" altLang="en-US" sz="32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7A754DE-3975-D181-D2FB-1B1B3681B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167" y="1361504"/>
            <a:ext cx="9557666" cy="537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842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C8A6D3-3172-93A0-85E1-C5A03DD8F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D0194B-181B-2057-CD91-3A54059D7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94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dirty="0"/>
              <a:t>3</a:t>
            </a:r>
            <a:r>
              <a:rPr kumimoji="1" lang="ja-JP" altLang="en-US" dirty="0"/>
              <a:t>種</a:t>
            </a:r>
            <a:r>
              <a:rPr kumimoji="1" lang="en-US" altLang="ja-JP" dirty="0"/>
              <a:t>-1day</a:t>
            </a:r>
            <a:r>
              <a:rPr kumimoji="1" lang="ja-JP" altLang="en-US" dirty="0"/>
              <a:t>フットサルリーグ </a:t>
            </a:r>
            <a:r>
              <a:rPr kumimoji="1" lang="en-US" altLang="ja-JP" dirty="0"/>
              <a:t>Vol.2</a:t>
            </a:r>
            <a:endParaRPr kumimoji="1" lang="ja-JP" altLang="en-US" sz="32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AD8D968-C432-1166-C620-32F9D7DA2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167" y="1361504"/>
            <a:ext cx="9557666" cy="537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44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55DD82F-553A-8EEA-62AF-0B7B53FFC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78" y="704088"/>
            <a:ext cx="11374443" cy="544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118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84</Words>
  <Application>Microsoft Office PowerPoint</Application>
  <PresentationFormat>ワイド画面</PresentationFormat>
  <Paragraphs>10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2" baseType="lpstr">
      <vt:lpstr>游ゴシック</vt:lpstr>
      <vt:lpstr>游ゴシック Light</vt:lpstr>
      <vt:lpstr>Arial</vt:lpstr>
      <vt:lpstr>Office テーマ</vt:lpstr>
      <vt:lpstr>3種-1dayフットサルリーグ Vol.2 事業報告</vt:lpstr>
      <vt:lpstr>3種-1dayフットサルリーグ Vol.2</vt:lpstr>
      <vt:lpstr>3種-1dayフットサルリーグ Vol.2</vt:lpstr>
      <vt:lpstr>3種-1dayフットサルリーグ Vol.2</vt:lpstr>
      <vt:lpstr>3種-1dayフットサルリーグ Vol.2</vt:lpstr>
      <vt:lpstr>3種-1dayフットサルリーグ Vol.2</vt:lpstr>
      <vt:lpstr>3種-1dayフットサルリーグ Vol.2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F関連事業 フットサルクリニック</dc:title>
  <dc:creator>纐纈 泰一</dc:creator>
  <cp:lastModifiedBy>taichi5140@yahoo.co.jp</cp:lastModifiedBy>
  <cp:revision>17</cp:revision>
  <dcterms:created xsi:type="dcterms:W3CDTF">2020-11-07T05:07:48Z</dcterms:created>
  <dcterms:modified xsi:type="dcterms:W3CDTF">2024-03-05T15:22:54Z</dcterms:modified>
</cp:coreProperties>
</file>